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77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FCD1-5CB9-4B7B-AA09-CE87E13C4760}" type="datetimeFigureOut">
              <a:rPr lang="en-US" smtClean="0"/>
              <a:t>1/13/2014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ED71-C462-4BC5-BA7E-3BDE5462847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571612"/>
            <a:ext cx="9144000" cy="2619375"/>
          </a:xfrm>
        </p:spPr>
        <p:txBody>
          <a:bodyPr/>
          <a:lstStyle/>
          <a:p>
            <a:r>
              <a:rPr lang="en-GB" sz="4000" dirty="0" smtClean="0"/>
              <a:t>???????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Status Report </a:t>
            </a:r>
            <a:br>
              <a:rPr lang="en-GB" sz="3600" dirty="0" smtClean="0"/>
            </a:br>
            <a:r>
              <a:rPr lang="en-GB" sz="3600" dirty="0" smtClean="0"/>
              <a:t>Week ending </a:t>
            </a:r>
            <a:r>
              <a:rPr lang="en-US" sz="3600" i="1" dirty="0" smtClean="0">
                <a:solidFill>
                  <a:srgbClr val="FF0000"/>
                </a:solidFill>
              </a:rPr>
              <a:t>insert date here (</a:t>
            </a:r>
            <a:r>
              <a:rPr lang="en-US" sz="3600" i="1" dirty="0" err="1" smtClean="0">
                <a:solidFill>
                  <a:srgbClr val="FF0000"/>
                </a:solidFill>
              </a:rPr>
              <a:t>ddMonthyyyy</a:t>
            </a:r>
            <a:r>
              <a:rPr lang="en-US" sz="3600" i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753061" y="2092312"/>
            <a:ext cx="201613" cy="203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223838" y="2108175"/>
            <a:ext cx="4633914" cy="1463701"/>
          </a:xfrm>
          <a:prstGeom prst="rect">
            <a:avLst/>
          </a:prstGeom>
          <a:solidFill>
            <a:schemeClr val="bg1">
              <a:alpha val="6196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06" y="71414"/>
            <a:ext cx="3355969" cy="109694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???? </a:t>
            </a:r>
            <a:r>
              <a:rPr lang="en-AU" dirty="0" smtClean="0"/>
              <a:t>Program </a:t>
            </a:r>
            <a:br>
              <a:rPr lang="en-AU" dirty="0" smtClean="0"/>
            </a:br>
            <a:r>
              <a:rPr lang="en-AU" sz="2400" dirty="0" smtClean="0"/>
              <a:t>Project 1 - Pilot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3385" y="9045332"/>
            <a:ext cx="4567490" cy="61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algn="l" defTabSz="1279525"/>
            <a:r>
              <a:rPr lang="en-AU" sz="2000" b="1" dirty="0" smtClean="0">
                <a:solidFill>
                  <a:schemeClr val="bg1"/>
                </a:solidFill>
              </a:rPr>
              <a:t>???? </a:t>
            </a:r>
            <a:r>
              <a:rPr lang="en-AU" sz="2000" b="1" dirty="0">
                <a:solidFill>
                  <a:schemeClr val="bg1"/>
                </a:solidFill>
              </a:rPr>
              <a:t>Program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6049964" y="1938313"/>
            <a:ext cx="3695048" cy="140038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54000" indent="-254000" algn="l" defTabSz="1339850" eaLnBrk="0" hangingPunct="0">
              <a:spcBef>
                <a:spcPct val="20000"/>
              </a:spcBef>
            </a:pPr>
            <a: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54000" indent="-254000" defTabSz="1339850" eaLnBrk="0" hangingPunct="0">
              <a:spcBef>
                <a:spcPct val="50000"/>
              </a:spcBef>
            </a:pP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gray">
          <a:xfrm>
            <a:off x="5072067" y="2101827"/>
            <a:ext cx="3857652" cy="1470050"/>
          </a:xfrm>
          <a:prstGeom prst="rect">
            <a:avLst/>
          </a:prstGeom>
          <a:solidFill>
            <a:schemeClr val="bg1">
              <a:alpha val="6196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gray">
          <a:xfrm>
            <a:off x="174625" y="3599112"/>
            <a:ext cx="3152522" cy="140038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54000" indent="-254000" algn="l" defTabSz="1339850" eaLnBrk="0" hangingPunct="0">
              <a:spcBef>
                <a:spcPct val="20000"/>
              </a:spcBef>
            </a:pPr>
            <a: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54000" indent="-254000" defTabSz="1339850" eaLnBrk="0" hangingPunct="0">
              <a:spcBef>
                <a:spcPct val="50000"/>
              </a:spcBef>
            </a:pP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223838" y="1676376"/>
            <a:ext cx="1593673" cy="4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400" b="1">
                <a:solidFill>
                  <a:schemeClr val="tx2"/>
                </a:solidFill>
              </a:rPr>
              <a:t>This week’s Achievements</a:t>
            </a: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5072066" y="2193901"/>
            <a:ext cx="3150689" cy="101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next week’s activity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next week’s activity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next week’s activity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next week’s activity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next week’s activity here]</a:t>
            </a: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6397625" y="1690664"/>
            <a:ext cx="1593673" cy="4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400" b="1">
                <a:solidFill>
                  <a:schemeClr val="tx2"/>
                </a:solidFill>
              </a:rPr>
              <a:t>Planned Next Week</a:t>
            </a:r>
          </a:p>
        </p:txBody>
      </p:sp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214282" y="2225651"/>
            <a:ext cx="3150689" cy="101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achievements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achievements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achievements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achievements here]</a:t>
            </a:r>
          </a:p>
          <a:p>
            <a:pPr marL="119063" indent="-119063" algn="l" defTabSz="1008063" eaLnBrk="0" hangingPunct="0">
              <a:buClr>
                <a:schemeClr val="tx2"/>
              </a:buClr>
              <a:buSzPct val="125000"/>
              <a:buFontTx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[Insert achievements here]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3732206" y="71414"/>
            <a:ext cx="812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838" tIns="47625" rIns="96838" bIns="47625">
            <a:spAutoFit/>
          </a:bodyPr>
          <a:lstStyle/>
          <a:p>
            <a:pPr defTabSz="1008063" eaLnBrk="0" hangingPunct="0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Timeline</a:t>
            </a:r>
          </a:p>
        </p:txBody>
      </p:sp>
      <p:grpSp>
        <p:nvGrpSpPr>
          <p:cNvPr id="42" name="Group 48"/>
          <p:cNvGrpSpPr>
            <a:grpSpLocks/>
          </p:cNvGrpSpPr>
          <p:nvPr/>
        </p:nvGrpSpPr>
        <p:grpSpPr bwMode="auto">
          <a:xfrm>
            <a:off x="3714744" y="273026"/>
            <a:ext cx="5221287" cy="768350"/>
            <a:chOff x="403" y="1058"/>
            <a:chExt cx="2145" cy="255"/>
          </a:xfrm>
        </p:grpSpPr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403" y="1061"/>
              <a:ext cx="2142" cy="2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403" y="1130"/>
              <a:ext cx="2145" cy="47"/>
            </a:xfrm>
            <a:prstGeom prst="rect">
              <a:avLst/>
            </a:prstGeom>
            <a:solidFill>
              <a:srgbClr val="808EC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9"/>
            <p:cNvSpPr>
              <a:spLocks noChangeShapeType="1"/>
            </p:cNvSpPr>
            <p:nvPr/>
          </p:nvSpPr>
          <p:spPr bwMode="auto">
            <a:xfrm>
              <a:off x="943" y="1058"/>
              <a:ext cx="0" cy="25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>
              <a:off x="1469" y="1058"/>
              <a:ext cx="0" cy="25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7" name="Line 11"/>
            <p:cNvSpPr>
              <a:spLocks noChangeShapeType="1"/>
            </p:cNvSpPr>
            <p:nvPr/>
          </p:nvSpPr>
          <p:spPr bwMode="auto">
            <a:xfrm>
              <a:off x="1980" y="1058"/>
              <a:ext cx="0" cy="25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3740144" y="1025501"/>
            <a:ext cx="21113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Start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200" b="1">
                <a:solidFill>
                  <a:schemeClr val="bg1"/>
                </a:solidFill>
              </a:rPr>
              <a:t>Date</a:t>
            </a:r>
          </a:p>
          <a:p>
            <a:pPr algn="l" defTabSz="1008063" eaLnBrk="0" hangingPunct="0">
              <a:lnSpc>
                <a:spcPct val="90000"/>
              </a:lnSpc>
            </a:pPr>
            <a:r>
              <a:rPr lang="en-US" sz="1200" b="1">
                <a:solidFill>
                  <a:schemeClr val="bg1"/>
                </a:solidFill>
              </a:rPr>
              <a:t>31/10/2011</a:t>
            </a:r>
          </a:p>
        </p:txBody>
      </p:sp>
      <p:sp>
        <p:nvSpPr>
          <p:cNvPr id="49" name="Rectangle 38"/>
          <p:cNvSpPr>
            <a:spLocks noChangeArrowheads="1"/>
          </p:cNvSpPr>
          <p:nvPr/>
        </p:nvSpPr>
        <p:spPr bwMode="auto">
          <a:xfrm>
            <a:off x="4548181" y="784201"/>
            <a:ext cx="47466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200" b="1"/>
              <a:t>Nov</a:t>
            </a:r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>
            <a:off x="5773731" y="776264"/>
            <a:ext cx="4651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200" b="1"/>
              <a:t>Dec</a:t>
            </a:r>
          </a:p>
        </p:txBody>
      </p:sp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7051669" y="747689"/>
            <a:ext cx="449262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200" b="1"/>
              <a:t>Jan</a:t>
            </a: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3717919" y="655614"/>
            <a:ext cx="588962" cy="166687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gray">
          <a:xfrm>
            <a:off x="-32" y="3456236"/>
            <a:ext cx="5461000" cy="1435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54000" indent="-254000" algn="l" defTabSz="1339850" eaLnBrk="0" hangingPunct="0">
              <a:spcBef>
                <a:spcPct val="20000"/>
              </a:spcBef>
            </a:pPr>
            <a: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54000" indent="-254000" defTabSz="1339850" eaLnBrk="0" hangingPunct="0">
              <a:spcBef>
                <a:spcPct val="50000"/>
              </a:spcBef>
            </a:pP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gray">
          <a:xfrm>
            <a:off x="152368" y="3608636"/>
            <a:ext cx="5461000" cy="1435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54000" indent="-254000" algn="l" defTabSz="1339850" eaLnBrk="0" hangingPunct="0">
              <a:spcBef>
                <a:spcPct val="20000"/>
              </a:spcBef>
            </a:pPr>
            <a: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/>
            </a:r>
            <a:br>
              <a:rPr lang="en-AU" sz="260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marL="254000" indent="-254000" defTabSz="1339850" eaLnBrk="0" hangingPunct="0">
              <a:spcBef>
                <a:spcPct val="50000"/>
              </a:spcBef>
            </a:pPr>
            <a:endParaRPr lang="en-AU" sz="26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56" name="Rectangle 34"/>
          <p:cNvSpPr>
            <a:spLocks noChangeArrowheads="1"/>
          </p:cNvSpPr>
          <p:nvPr/>
        </p:nvSpPr>
        <p:spPr bwMode="auto">
          <a:xfrm>
            <a:off x="80931" y="3641973"/>
            <a:ext cx="27606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38" tIns="47625" rIns="96838" bIns="47625">
            <a:spAutoFit/>
          </a:bodyPr>
          <a:lstStyle/>
          <a:p>
            <a:pPr algn="l" defTabSz="1008063" eaLnBrk="0" hangingPunct="0">
              <a:lnSpc>
                <a:spcPct val="90000"/>
              </a:lnSpc>
            </a:pPr>
            <a:r>
              <a:rPr lang="en-US" sz="1400" b="1">
                <a:solidFill>
                  <a:schemeClr val="tx2"/>
                </a:solidFill>
              </a:rPr>
              <a:t>Milestones / Deliverables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01568" y="3986460"/>
          <a:ext cx="4756184" cy="2728688"/>
        </p:xfrm>
        <a:graphic>
          <a:graphicData uri="http://schemas.openxmlformats.org/drawingml/2006/table">
            <a:tbl>
              <a:tblPr/>
              <a:tblGrid>
                <a:gridCol w="2683340"/>
                <a:gridCol w="1036422"/>
                <a:gridCol w="1036422"/>
              </a:tblGrid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Complete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Deliverable 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Here]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Deliverable  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Here]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 Deliverable Here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 Deliverable Here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 Deliverable Here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 Deliverable Here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[Insert </a:t>
                      </a:r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Milesotne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Deliverable Here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3"/>
          <p:cNvSpPr>
            <a:spLocks noChangeArrowheads="1"/>
          </p:cNvSpPr>
          <p:nvPr/>
        </p:nvSpPr>
        <p:spPr bwMode="gray">
          <a:xfrm>
            <a:off x="5073653" y="4035441"/>
            <a:ext cx="3921166" cy="1312863"/>
          </a:xfrm>
          <a:prstGeom prst="rect">
            <a:avLst/>
          </a:prstGeom>
          <a:solidFill>
            <a:sysClr val="window" lastClr="FFFFFF">
              <a:alpha val="61960"/>
            </a:sysClr>
          </a:solidFill>
          <a:ln w="19050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5000629" y="3705249"/>
            <a:ext cx="3929090" cy="29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marL="0" marR="0" lvl="0" indent="0" algn="l" defTabSz="1008063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Risks and Issues for Management Attention</a:t>
            </a:r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5059365" y="4000504"/>
            <a:ext cx="387035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Risks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Risks]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Risks]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Risks]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Risks]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gray">
          <a:xfrm>
            <a:off x="5095878" y="5429264"/>
            <a:ext cx="3921166" cy="1312862"/>
          </a:xfrm>
          <a:prstGeom prst="rect">
            <a:avLst/>
          </a:prstGeom>
          <a:solidFill>
            <a:sysClr val="window" lastClr="FFFFFF">
              <a:alpha val="61960"/>
            </a:sysClr>
          </a:solidFill>
          <a:ln w="19050" algn="ctr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Rectangle 40"/>
          <p:cNvSpPr>
            <a:spLocks noChangeArrowheads="1"/>
          </p:cNvSpPr>
          <p:nvPr/>
        </p:nvSpPr>
        <p:spPr bwMode="auto">
          <a:xfrm>
            <a:off x="5110165" y="5486414"/>
            <a:ext cx="381955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838" tIns="47625" rIns="96838" bIns="47625">
            <a:spAutoFit/>
          </a:bodyPr>
          <a:lstStyle/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Issues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Issues]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Issues]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Issues]</a:t>
            </a:r>
          </a:p>
          <a:p>
            <a:pPr marL="119063" marR="0" lvl="0" indent="-119063" algn="l" defTabSz="1008063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ct val="125000"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</a:rPr>
              <a:t>[Insert Issues]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173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???????  Status Report  Week ending insert date here (ddMonthyyyy)</vt:lpstr>
      <vt:lpstr>???? Program  Project 1 - Pilot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???????  Status Report  Week ending insert date here (ddMonthyyyy)</dc:title>
  <dc:creator>John</dc:creator>
  <cp:lastModifiedBy>John</cp:lastModifiedBy>
  <cp:revision>1</cp:revision>
  <dcterms:created xsi:type="dcterms:W3CDTF">2014-01-12T21:08:32Z</dcterms:created>
  <dcterms:modified xsi:type="dcterms:W3CDTF">2014-01-12T21:16:12Z</dcterms:modified>
</cp:coreProperties>
</file>